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36"/>
    <p:restoredTop sz="94785"/>
  </p:normalViewPr>
  <p:slideViewPr>
    <p:cSldViewPr snapToGrid="0" snapToObjects="1">
      <p:cViewPr>
        <p:scale>
          <a:sx n="90" d="100"/>
          <a:sy n="90" d="100"/>
        </p:scale>
        <p:origin x="57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2A7EFB-4FAA-2E4A-96F1-0741100CAA60}" type="datetimeFigureOut">
              <a:rPr lang="en-US" smtClean="0"/>
              <a:t>12/5/16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9FF0A8-0A9A-6046-8B01-F5D6F5AC84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171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FF0A8-0A9A-6046-8B01-F5D6F5AC84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391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FF0A8-0A9A-6046-8B01-F5D6F5AC84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80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89FF0A8-0A9A-6046-8B01-F5D6F5AC84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438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967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708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1788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602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91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05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468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035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758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191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00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086D3-D18A-0B49-94C3-37B5D126FF03}" type="datetimeFigureOut">
              <a:rPr lang="en-US" smtClean="0"/>
              <a:t>12/5/16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063A6-3348-D146-9DBF-DAD7ADC911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88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41009"/>
          </a:xfrm>
        </p:spPr>
        <p:txBody>
          <a:bodyPr>
            <a:normAutofit/>
          </a:bodyPr>
          <a:lstStyle/>
          <a:p>
            <a:r>
              <a:rPr lang="en-US" altLang="zh-CN" sz="4800" dirty="0" smtClean="0"/>
              <a:t>CPRE557</a:t>
            </a:r>
            <a:r>
              <a:rPr lang="zh-CN" altLang="en-US" sz="4800" dirty="0" smtClean="0"/>
              <a:t> </a:t>
            </a:r>
            <a:r>
              <a:rPr lang="en-US" altLang="zh-CN" sz="4800" dirty="0" smtClean="0"/>
              <a:t>Computer</a:t>
            </a:r>
            <a:r>
              <a:rPr lang="zh-CN" altLang="en-US" sz="4800" dirty="0" smtClean="0"/>
              <a:t> </a:t>
            </a:r>
            <a:r>
              <a:rPr lang="en-US" altLang="zh-CN" sz="4800" dirty="0" smtClean="0"/>
              <a:t>Graphics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39330"/>
            <a:ext cx="9144000" cy="1655762"/>
          </a:xfrm>
        </p:spPr>
        <p:txBody>
          <a:bodyPr/>
          <a:lstStyle/>
          <a:p>
            <a:endParaRPr lang="en-US" altLang="zh-CN" dirty="0" smtClean="0"/>
          </a:p>
          <a:p>
            <a:r>
              <a:rPr lang="en-US" altLang="zh-CN" dirty="0" smtClean="0"/>
              <a:t>He  Yang</a:t>
            </a:r>
          </a:p>
          <a:p>
            <a:r>
              <a:rPr lang="en-US" altLang="zh-CN" dirty="0" smtClean="0"/>
              <a:t>Electrical and Computer Engineering</a:t>
            </a:r>
            <a:r>
              <a:rPr lang="zh-CN" altLang="en-US" dirty="0" smtClean="0"/>
              <a:t>（</a:t>
            </a:r>
            <a:r>
              <a:rPr lang="en-US" altLang="zh-CN" dirty="0" smtClean="0"/>
              <a:t>ECPE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1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241009"/>
          </a:xfrm>
        </p:spPr>
        <p:txBody>
          <a:bodyPr>
            <a:normAutofit/>
          </a:bodyPr>
          <a:lstStyle/>
          <a:p>
            <a:r>
              <a:rPr lang="en-US" altLang="zh-CN" sz="4800" dirty="0" smtClean="0"/>
              <a:t>Thanks 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8393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57201"/>
            <a:ext cx="9144000" cy="593895"/>
          </a:xfrm>
        </p:spPr>
        <p:txBody>
          <a:bodyPr>
            <a:normAutofit/>
          </a:bodyPr>
          <a:lstStyle/>
          <a:p>
            <a:r>
              <a:rPr lang="en-US" altLang="zh-CN" sz="2400" dirty="0" smtClean="0"/>
              <a:t>Construct Iron-atom Model by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techniques of computer graphics </a:t>
            </a:r>
            <a:endParaRPr lang="en-US" sz="2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039330"/>
            <a:ext cx="9144000" cy="1655762"/>
          </a:xfrm>
        </p:spPr>
        <p:txBody>
          <a:bodyPr/>
          <a:lstStyle/>
          <a:p>
            <a:endParaRPr lang="en-US" altLang="zh-CN" dirty="0" smtClean="0"/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170" y="1297745"/>
            <a:ext cx="4761430" cy="44049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297745"/>
            <a:ext cx="5067797" cy="4237891"/>
          </a:xfrm>
          <a:prstGeom prst="rect">
            <a:avLst/>
          </a:prstGeom>
        </p:spPr>
      </p:pic>
      <p:sp>
        <p:nvSpPr>
          <p:cNvPr id="11" name="Notched Right Arrow 10"/>
          <p:cNvSpPr/>
          <p:nvPr/>
        </p:nvSpPr>
        <p:spPr>
          <a:xfrm>
            <a:off x="3612568" y="4106007"/>
            <a:ext cx="5345723" cy="484632"/>
          </a:xfrm>
          <a:prstGeom prst="notch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758462" y="5837155"/>
            <a:ext cx="2479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Fig1. Appearance of Iron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353503" y="5880295"/>
            <a:ext cx="43144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Fig2. Microstructure of Iron  showing iron atoms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079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432112"/>
            <a:ext cx="4918841" cy="4738978"/>
          </a:xfrm>
          <a:prstGeom prst="rect">
            <a:avLst/>
          </a:prstGeom>
        </p:spPr>
      </p:pic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300514" y="716968"/>
            <a:ext cx="4683328" cy="3161350"/>
          </a:xfrm>
        </p:spPr>
        <p:txBody>
          <a:bodyPr/>
          <a:lstStyle/>
          <a:p>
            <a:pPr marL="342900" indent="-342900" algn="l">
              <a:buFont typeface="Arial" charset="0"/>
              <a:buChar char="•"/>
            </a:pPr>
            <a:r>
              <a:rPr lang="en-US" altLang="zh-CN" dirty="0" smtClean="0"/>
              <a:t>Lattice</a:t>
            </a:r>
            <a:r>
              <a:rPr lang="zh-CN" altLang="en-US" dirty="0" smtClean="0"/>
              <a:t>：</a:t>
            </a:r>
            <a:r>
              <a:rPr lang="en-US" altLang="zh-CN" dirty="0" smtClean="0"/>
              <a:t>Arrangement of atoms</a:t>
            </a:r>
          </a:p>
          <a:p>
            <a:pPr algn="l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968359" y="5171090"/>
            <a:ext cx="2666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            Fig 3. Lattice of Iron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0514" y="1211630"/>
            <a:ext cx="564308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To get a more </a:t>
            </a:r>
            <a:r>
              <a:rPr lang="en-US" dirty="0" err="1" smtClean="0"/>
              <a:t>explict</a:t>
            </a:r>
            <a:r>
              <a:rPr lang="en-US" dirty="0" smtClean="0"/>
              <a:t> view: https://</a:t>
            </a:r>
            <a:r>
              <a:rPr lang="en-US" sz="2000" dirty="0" err="1" smtClean="0"/>
              <a:t>www.youtube.com</a:t>
            </a:r>
            <a:r>
              <a:rPr lang="en-US" sz="2000" dirty="0" smtClean="0"/>
              <a:t>/</a:t>
            </a:r>
            <a:r>
              <a:rPr lang="en-US" sz="2000" dirty="0" err="1" smtClean="0"/>
              <a:t>watch?v</a:t>
            </a:r>
            <a:r>
              <a:rPr lang="en-US" sz="2000" dirty="0" smtClean="0"/>
              <a:t>=uKpr-9vmgsc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08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166" y="346841"/>
            <a:ext cx="8438441" cy="5181488"/>
          </a:xfrm>
        </p:spPr>
      </p:pic>
      <p:sp>
        <p:nvSpPr>
          <p:cNvPr id="5" name="TextBox 4"/>
          <p:cNvSpPr txBox="1"/>
          <p:nvPr/>
        </p:nvSpPr>
        <p:spPr>
          <a:xfrm>
            <a:off x="4934607" y="5770179"/>
            <a:ext cx="4759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Fig4.  Movement of Iron atom driven by </a:t>
            </a:r>
            <a:r>
              <a:rPr lang="en-US" dirty="0" err="1" smtClean="0"/>
              <a:t>nano</a:t>
            </a:r>
            <a:r>
              <a:rPr lang="en-US" dirty="0" smtClean="0"/>
              <a:t>-tip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66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84" y="275463"/>
            <a:ext cx="10216054" cy="56050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563007" y="6164317"/>
            <a:ext cx="4759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Fig5.  Movement of Iron atom driven by </a:t>
            </a:r>
            <a:r>
              <a:rPr lang="en-US" dirty="0" err="1" smtClean="0"/>
              <a:t>nano</a:t>
            </a:r>
            <a:r>
              <a:rPr lang="en-US" dirty="0" smtClean="0"/>
              <a:t>-tip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90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867" y="173421"/>
            <a:ext cx="9664263" cy="57701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56679" y="6101255"/>
            <a:ext cx="4759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Fig6.  </a:t>
            </a:r>
            <a:r>
              <a:rPr lang="en-US" dirty="0" smtClean="0"/>
              <a:t>Movement of Iron atom driven by </a:t>
            </a:r>
            <a:r>
              <a:rPr lang="en-US" dirty="0" err="1" smtClean="0"/>
              <a:t>nano</a:t>
            </a:r>
            <a:r>
              <a:rPr lang="en-US" dirty="0" smtClean="0"/>
              <a:t>-tip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94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6553" y="333595"/>
            <a:ext cx="8238796" cy="706930"/>
          </a:xfrm>
        </p:spPr>
        <p:txBody>
          <a:bodyPr/>
          <a:lstStyle/>
          <a:p>
            <a:pPr algn="ctr"/>
            <a:r>
              <a:rPr lang="en-US" baseline="-25000" dirty="0" smtClean="0"/>
              <a:t>CG techniques </a:t>
            </a:r>
            <a:r>
              <a:rPr lang="en-US" altLang="zh-CN" baseline="-25000" dirty="0" smtClean="0"/>
              <a:t>used to build this model</a:t>
            </a:r>
            <a:endParaRPr lang="en-US" baseline="-25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0069"/>
            <a:ext cx="10515600" cy="4836894"/>
          </a:xfrm>
        </p:spPr>
        <p:txBody>
          <a:bodyPr>
            <a:normAutofit/>
          </a:bodyPr>
          <a:lstStyle/>
          <a:p>
            <a:r>
              <a:rPr lang="en-US" dirty="0"/>
              <a:t>primitive </a:t>
            </a:r>
            <a:r>
              <a:rPr lang="en-US" dirty="0" smtClean="0"/>
              <a:t>rendering              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light </a:t>
            </a:r>
            <a:r>
              <a:rPr lang="en-US" dirty="0"/>
              <a:t>and material </a:t>
            </a:r>
            <a:r>
              <a:rPr lang="en-US" dirty="0" smtClean="0"/>
              <a:t>simulation</a:t>
            </a:r>
          </a:p>
          <a:p>
            <a:endParaRPr lang="en-US" dirty="0" smtClean="0"/>
          </a:p>
          <a:p>
            <a:r>
              <a:rPr lang="en-US" dirty="0" smtClean="0"/>
              <a:t>texturing </a:t>
            </a:r>
          </a:p>
          <a:p>
            <a:endParaRPr lang="en-US" dirty="0" smtClean="0"/>
          </a:p>
          <a:p>
            <a:r>
              <a:rPr lang="en-US" dirty="0" smtClean="0"/>
              <a:t>Navigation</a:t>
            </a:r>
          </a:p>
          <a:p>
            <a:endParaRPr lang="en-US" dirty="0" smtClean="0"/>
          </a:p>
          <a:p>
            <a:r>
              <a:rPr lang="en-US" dirty="0" smtClean="0"/>
              <a:t>animation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991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0069"/>
            <a:ext cx="10515600" cy="483689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primitive </a:t>
            </a:r>
            <a:r>
              <a:rPr lang="en-US" dirty="0" smtClean="0"/>
              <a:t>rendering              </a:t>
            </a:r>
            <a:endParaRPr lang="en-US" dirty="0"/>
          </a:p>
          <a:p>
            <a:pPr marL="0" indent="0">
              <a:buNone/>
            </a:pPr>
            <a:r>
              <a:rPr lang="zh-CN" altLang="en-US" sz="2000" dirty="0" smtClean="0"/>
              <a:t>  </a:t>
            </a:r>
            <a:r>
              <a:rPr lang="en-US" altLang="zh-CN" sz="2000" dirty="0" smtClean="0"/>
              <a:t>  —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Hierarchical model 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or </a:t>
            </a:r>
            <a:r>
              <a:rPr lang="en-US" sz="2000" dirty="0" smtClean="0"/>
              <a:t>Multiple primitives </a:t>
            </a:r>
            <a:endParaRPr lang="en-US" sz="2000" dirty="0" smtClean="0">
              <a:effectLst/>
            </a:endParaRPr>
          </a:p>
          <a:p>
            <a:endParaRPr lang="en-US" dirty="0" smtClean="0"/>
          </a:p>
          <a:p>
            <a:r>
              <a:rPr lang="en-US" dirty="0" smtClean="0"/>
              <a:t>light </a:t>
            </a:r>
            <a:r>
              <a:rPr lang="en-US" dirty="0"/>
              <a:t>and material </a:t>
            </a:r>
            <a:r>
              <a:rPr lang="en-US" dirty="0" smtClean="0"/>
              <a:t>simulation   </a:t>
            </a:r>
          </a:p>
          <a:p>
            <a:pPr marL="0" indent="0">
              <a:buNone/>
            </a:pPr>
            <a:r>
              <a:rPr lang="en-US" sz="2000" dirty="0" smtClean="0"/>
              <a:t>    </a:t>
            </a:r>
            <a:r>
              <a:rPr lang="en-US" altLang="zh-CN" sz="2000" dirty="0" smtClean="0"/>
              <a:t>—</a:t>
            </a:r>
            <a:r>
              <a:rPr lang="zh-CN" altLang="en-US" sz="2000" dirty="0" smtClean="0"/>
              <a:t>  </a:t>
            </a:r>
            <a:r>
              <a:rPr lang="en-US" sz="2000" dirty="0" smtClean="0"/>
              <a:t>Combined light on surface</a:t>
            </a:r>
          </a:p>
          <a:p>
            <a:pPr marL="0" indent="0">
              <a:buNone/>
            </a:pPr>
            <a:endParaRPr lang="en-US" sz="2000" dirty="0" smtClean="0"/>
          </a:p>
          <a:p>
            <a:r>
              <a:rPr lang="en-US" dirty="0" smtClean="0"/>
              <a:t>texturing :</a:t>
            </a:r>
          </a:p>
          <a:p>
            <a:pPr marL="0" indent="0">
              <a:buNone/>
            </a:pPr>
            <a:r>
              <a:rPr lang="en-US" sz="1800" dirty="0" smtClean="0"/>
              <a:t>     </a:t>
            </a:r>
            <a:r>
              <a:rPr lang="en-US" altLang="zh-CN" sz="1800" dirty="0" smtClean="0"/>
              <a:t>—</a:t>
            </a:r>
            <a:r>
              <a:rPr lang="zh-CN" altLang="en-US" sz="1800" dirty="0" smtClean="0"/>
              <a:t>  </a:t>
            </a:r>
            <a:r>
              <a:rPr lang="en-US" sz="1800" dirty="0" smtClean="0"/>
              <a:t>render with a metallic texture</a:t>
            </a:r>
          </a:p>
          <a:p>
            <a:pPr marL="0" indent="0">
              <a:buNone/>
            </a:pPr>
            <a:endParaRPr lang="en-US" sz="1800" dirty="0" smtClean="0"/>
          </a:p>
          <a:p>
            <a:r>
              <a:rPr lang="en-US" dirty="0" smtClean="0"/>
              <a:t>Navigation:</a:t>
            </a:r>
          </a:p>
          <a:p>
            <a:pPr marL="0" indent="0">
              <a:buNone/>
            </a:pPr>
            <a:r>
              <a:rPr lang="zh-CN" altLang="en-US" sz="2000" dirty="0" smtClean="0"/>
              <a:t> </a:t>
            </a:r>
            <a:r>
              <a:rPr lang="en-US" altLang="zh-CN" sz="2000" dirty="0" smtClean="0"/>
              <a:t>   — at least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trackball navigation to give a 360</a:t>
            </a:r>
            <a:r>
              <a:rPr lang="it-IT" altLang="zh-CN" sz="2000" dirty="0" smtClean="0"/>
              <a:t> °</a:t>
            </a:r>
          </a:p>
          <a:p>
            <a:pPr marL="0" indent="0">
              <a:buNone/>
            </a:pPr>
            <a:r>
              <a:rPr lang="zh-CN" altLang="en-US" sz="2000" dirty="0"/>
              <a:t> </a:t>
            </a:r>
            <a:r>
              <a:rPr lang="zh-CN" altLang="en-US" sz="2000" dirty="0" smtClean="0"/>
              <a:t>         </a:t>
            </a:r>
            <a:r>
              <a:rPr lang="en-US" altLang="zh-CN" sz="2000" dirty="0" smtClean="0"/>
              <a:t>view.</a:t>
            </a:r>
            <a:endParaRPr lang="en-US" sz="20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860481"/>
            <a:ext cx="5281448" cy="5193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00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0069"/>
            <a:ext cx="10515600" cy="4836894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Animation</a:t>
            </a:r>
          </a:p>
          <a:p>
            <a:pPr marL="0" indent="0">
              <a:buNone/>
            </a:pPr>
            <a:r>
              <a:rPr lang="zh-CN" altLang="en-US" dirty="0" smtClean="0"/>
              <a:t>   </a:t>
            </a:r>
            <a:r>
              <a:rPr lang="en-US" altLang="zh-CN" sz="2000" dirty="0" smtClean="0"/>
              <a:t>—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 </a:t>
            </a:r>
            <a:r>
              <a:rPr lang="en-US" altLang="zh-CN" sz="1800" dirty="0" smtClean="0"/>
              <a:t>to mimic </a:t>
            </a:r>
            <a:r>
              <a:rPr lang="en-US" altLang="zh-CN" sz="1800" dirty="0" smtClean="0"/>
              <a:t>atom movement</a:t>
            </a:r>
            <a:endParaRPr lang="en-US" altLang="zh-CN" sz="1800" dirty="0" smtClean="0"/>
          </a:p>
          <a:p>
            <a:pPr marL="0" indent="0">
              <a:buNone/>
            </a:pPr>
            <a:r>
              <a:rPr lang="en-US" sz="1800" dirty="0"/>
              <a:t> </a:t>
            </a:r>
            <a:r>
              <a:rPr lang="en-US" sz="1800" dirty="0" smtClean="0"/>
              <a:t>          on the iron lattice surface</a:t>
            </a:r>
            <a:endParaRPr lang="en-US" sz="2400" dirty="0" smtClean="0">
              <a:effectLst/>
            </a:endParaRPr>
          </a:p>
          <a:p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545" y="756745"/>
            <a:ext cx="5849006" cy="577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264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158</Words>
  <Application>Microsoft Macintosh PowerPoint</Application>
  <PresentationFormat>Widescreen</PresentationFormat>
  <Paragraphs>44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Calibri</vt:lpstr>
      <vt:lpstr>Calibri Light</vt:lpstr>
      <vt:lpstr>DengXian</vt:lpstr>
      <vt:lpstr>DengXian Light</vt:lpstr>
      <vt:lpstr>Arial</vt:lpstr>
      <vt:lpstr>Office Theme</vt:lpstr>
      <vt:lpstr>CPRE557 Computer Graphics</vt:lpstr>
      <vt:lpstr>Construct Iron-atom Model by techniques of computer graphics </vt:lpstr>
      <vt:lpstr>PowerPoint Presentation</vt:lpstr>
      <vt:lpstr>PowerPoint Presentation</vt:lpstr>
      <vt:lpstr>PowerPoint Presentation</vt:lpstr>
      <vt:lpstr>PowerPoint Presentation</vt:lpstr>
      <vt:lpstr>CG techniques used to build this model</vt:lpstr>
      <vt:lpstr>PowerPoint Presentation</vt:lpstr>
      <vt:lpstr>PowerPoint Presentation</vt:lpstr>
      <vt:lpstr>Thanks 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CPRE557 Computer GraphicsGraphics</dc:title>
  <dc:creator>Microsoft Office User</dc:creator>
  <cp:lastModifiedBy>Microsoft Office User</cp:lastModifiedBy>
  <cp:revision>31</cp:revision>
  <dcterms:created xsi:type="dcterms:W3CDTF">2016-12-06T03:31:14Z</dcterms:created>
  <dcterms:modified xsi:type="dcterms:W3CDTF">2016-12-06T05:55:01Z</dcterms:modified>
</cp:coreProperties>
</file>

<file path=docProps/thumbnail.jpeg>
</file>